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1EE48C-EEE5-4498-9087-FF6A286EE7C1}" v="4" dt="2022-02-02T08:21:25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C2D5-85CC-4E88-A842-50B922E57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D33B0-91D7-471E-ADCD-A62443CD1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05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545E-A491-48A8-B9F1-78B6DF9A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28B8-467E-4B8F-9E07-8D8B065E4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43" y="1799808"/>
            <a:ext cx="9587683" cy="4026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C369-2179-495C-A235-1793B6B7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D547C-3687-4F78-9E73-DD77F9D4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48C9C-5EB6-4E61-BC93-2FB82F8C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376D-5D4B-4E79-A176-5199AA2F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26" y="1709738"/>
            <a:ext cx="994972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5113F-79F2-4EE3-A37F-CD0531DF7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724" y="4589463"/>
            <a:ext cx="9949725" cy="114513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F71E9-AB7D-4517-87D3-9371CCA3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4D5B5-01A9-4973-83B7-ED7CE87D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46CC6-6933-4592-AF4C-A77C85CE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2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3970-D7A8-4275-AD97-9ED183E0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450A2-E6FD-4EEB-B40D-BF8C7BACB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3014" y="1825625"/>
            <a:ext cx="4586785" cy="4078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8A927-ED56-4F15-BCC6-56E91E40A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78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0B286-CD55-4200-8B69-5B8E65DE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5BD7E-E1E0-4730-AC88-56E1A481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8DE85-F56D-417D-8A99-06383CE6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99F2-524B-4681-8A90-DEABE138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348" y="365125"/>
            <a:ext cx="1003603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1F7BF-37B2-471C-B828-F4AA16ED5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347" y="1681163"/>
            <a:ext cx="467822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167BC-FAD6-43C5-8DC5-AD9306C59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19347" y="2505075"/>
            <a:ext cx="4678228" cy="3320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433-33F3-4896-B580-21C683E43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33F71-082F-40BA-9FBB-5E8B364B1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0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2D7C7-5EB0-4DBD-826C-2DF56971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CE9DA-F92B-4B0A-BEB5-2BF5FD25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72794A-B311-4BE5-B33D-65630C7A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11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hyperlink" Target="https://webcollect.org.uk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A63BD6F2-1E1F-4396-AD6F-FDEC5C421208}"/>
              </a:ext>
            </a:extLst>
          </p:cNvPr>
          <p:cNvGrpSpPr/>
          <p:nvPr userDrawn="1"/>
        </p:nvGrpSpPr>
        <p:grpSpPr>
          <a:xfrm>
            <a:off x="0" y="5925154"/>
            <a:ext cx="13302834" cy="1143304"/>
            <a:chOff x="0" y="5931172"/>
            <a:chExt cx="13302834" cy="114330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FFECBAE-89F8-42AB-AAF8-68ABE0DF9407}"/>
                </a:ext>
              </a:extLst>
            </p:cNvPr>
            <p:cNvGrpSpPr/>
            <p:nvPr userDrawn="1"/>
          </p:nvGrpSpPr>
          <p:grpSpPr>
            <a:xfrm>
              <a:off x="0" y="5931172"/>
              <a:ext cx="12192000" cy="1123406"/>
              <a:chOff x="0" y="5931172"/>
              <a:chExt cx="12192000" cy="1123406"/>
            </a:xfrm>
          </p:grpSpPr>
          <p:sp>
            <p:nvSpPr>
              <p:cNvPr id="7" name="Double Wave 6">
                <a:extLst>
                  <a:ext uri="{FF2B5EF4-FFF2-40B4-BE49-F238E27FC236}">
                    <a16:creationId xmlns:a16="http://schemas.microsoft.com/office/drawing/2014/main" id="{73D63899-5201-452D-9443-209DB770A79A}"/>
                  </a:ext>
                </a:extLst>
              </p:cNvPr>
              <p:cNvSpPr/>
              <p:nvPr userDrawn="1"/>
            </p:nvSpPr>
            <p:spPr>
              <a:xfrm>
                <a:off x="0" y="5931172"/>
                <a:ext cx="3722914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Double Wave 7">
                <a:extLst>
                  <a:ext uri="{FF2B5EF4-FFF2-40B4-BE49-F238E27FC236}">
                    <a16:creationId xmlns:a16="http://schemas.microsoft.com/office/drawing/2014/main" id="{5170113F-D560-4A07-9B66-59519245B5E9}"/>
                  </a:ext>
                </a:extLst>
              </p:cNvPr>
              <p:cNvSpPr/>
              <p:nvPr userDrawn="1"/>
            </p:nvSpPr>
            <p:spPr>
              <a:xfrm>
                <a:off x="3722914" y="5931172"/>
                <a:ext cx="3981994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Double Wave 8">
                <a:extLst>
                  <a:ext uri="{FF2B5EF4-FFF2-40B4-BE49-F238E27FC236}">
                    <a16:creationId xmlns:a16="http://schemas.microsoft.com/office/drawing/2014/main" id="{D4C2B740-9A17-40CC-8AE7-B0ECDEF6D9DC}"/>
                  </a:ext>
                </a:extLst>
              </p:cNvPr>
              <p:cNvSpPr/>
              <p:nvPr userDrawn="1"/>
            </p:nvSpPr>
            <p:spPr>
              <a:xfrm>
                <a:off x="7704908" y="5931172"/>
                <a:ext cx="4487092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9EA2C9-A81C-47C1-BB15-97DD8D34FE07}"/>
                </a:ext>
              </a:extLst>
            </p:cNvPr>
            <p:cNvGrpSpPr/>
            <p:nvPr userDrawn="1"/>
          </p:nvGrpSpPr>
          <p:grpSpPr>
            <a:xfrm>
              <a:off x="1071056" y="6151146"/>
              <a:ext cx="12231778" cy="923330"/>
              <a:chOff x="1071056" y="6151146"/>
              <a:chExt cx="12231778" cy="923330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DA8DC8-30AF-4EA4-AD15-3DA769A35A10}"/>
                  </a:ext>
                </a:extLst>
              </p:cNvPr>
              <p:cNvSpPr txBox="1"/>
              <p:nvPr userDrawn="1"/>
            </p:nvSpPr>
            <p:spPr>
              <a:xfrm>
                <a:off x="1071056" y="6151146"/>
                <a:ext cx="533777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22 South Embankment, Dartmouth, </a:t>
                </a:r>
              </a:p>
              <a:p>
                <a:r>
                  <a:rPr lang="en-GB" b="1" dirty="0">
                    <a:solidFill>
                      <a:schemeClr val="bg1"/>
                    </a:solidFill>
                  </a:rPr>
                  <a:t>DEVON, TQ6 9BB -  01803 832305</a:t>
                </a:r>
              </a:p>
              <a:p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D393E9-EF3B-4A3D-A447-305D58234C80}"/>
                  </a:ext>
                </a:extLst>
              </p:cNvPr>
              <p:cNvSpPr txBox="1"/>
              <p:nvPr userDrawn="1"/>
            </p:nvSpPr>
            <p:spPr>
              <a:xfrm>
                <a:off x="5332542" y="6203004"/>
                <a:ext cx="797029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chemeClr val="bg1"/>
                    </a:solidFill>
                  </a:rPr>
                  <a:t>www.dyc.org.uk</a:t>
                </a:r>
              </a:p>
            </p:txBody>
          </p:sp>
          <p:pic>
            <p:nvPicPr>
              <p:cNvPr id="22" name="Picture 21" descr="Icon&#10;&#10;Description automatically generated">
                <a:extLst>
                  <a:ext uri="{FF2B5EF4-FFF2-40B4-BE49-F238E27FC236}">
                    <a16:creationId xmlns:a16="http://schemas.microsoft.com/office/drawing/2014/main" id="{CC961D51-54B9-49F2-9401-F98CE45C8F2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65498" y="6212494"/>
                <a:ext cx="765912" cy="647129"/>
              </a:xfrm>
              <a:prstGeom prst="rect">
                <a:avLst/>
              </a:prstGeom>
            </p:spPr>
          </p:pic>
          <p:pic>
            <p:nvPicPr>
              <p:cNvPr id="24" name="Picture 23" descr="Icon&#10;&#10;Description automatically generated">
                <a:extLst>
                  <a:ext uri="{FF2B5EF4-FFF2-40B4-BE49-F238E27FC236}">
                    <a16:creationId xmlns:a16="http://schemas.microsoft.com/office/drawing/2014/main" id="{F80AA889-E99A-4EE2-A154-F99A86DFB53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99045" y="6212494"/>
                <a:ext cx="587782" cy="587782"/>
              </a:xfrm>
              <a:prstGeom prst="rect">
                <a:avLst/>
              </a:prstGeom>
            </p:spPr>
          </p:pic>
          <p:pic>
            <p:nvPicPr>
              <p:cNvPr id="26" name="Picture 25" descr="Icon&#10;&#10;Description automatically generated">
                <a:extLst>
                  <a:ext uri="{FF2B5EF4-FFF2-40B4-BE49-F238E27FC236}">
                    <a16:creationId xmlns:a16="http://schemas.microsoft.com/office/drawing/2014/main" id="{E4246F12-C594-408B-8158-F19B045B002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08285" y="6240821"/>
                <a:ext cx="531128" cy="531128"/>
              </a:xfrm>
              <a:prstGeom prst="rect">
                <a:avLst/>
              </a:prstGeom>
            </p:spPr>
          </p:pic>
        </p:grp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388D6B-A85E-4CCA-B134-C32850EEC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116" y="365125"/>
            <a:ext cx="9587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How to join our distribution lists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F7577-60B0-4134-8D58-3A57FA5AD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7843" y="1799808"/>
            <a:ext cx="9587683" cy="4018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 join the </a:t>
            </a:r>
            <a:r>
              <a:rPr lang="en-GB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Paddlesports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Sea Kayaking or Paddleboarding lists, go to 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  <a:hlinkClick r:id="rId10"/>
              </a:rPr>
              <a:t>https://webcollect.org.uk/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“Sign in or Sign up!” to create or access your DYC account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On the “My home” page, you will see “Dartmouth Yacht Club” listed under “My organisations” on the left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In the bottom right-hand corner of this box, click on </a:t>
            </a:r>
            <a:r>
              <a:rPr lang="en-GB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MyDARTMOUTHYC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 This takes you to the “My Dartmouth Yacht Club” page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Lower down on the left-hand side of this page, you will see “Public lists”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“View all” and you will see the lists available for you to join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“Details” and then “Join this list”</a:t>
            </a:r>
            <a:endParaRPr lang="en-GB" dirty="0"/>
          </a:p>
          <a:p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8792B4-9C2F-4EF4-9A85-60E8916DDF56}"/>
              </a:ext>
            </a:extLst>
          </p:cNvPr>
          <p:cNvSpPr/>
          <p:nvPr userDrawn="1"/>
        </p:nvSpPr>
        <p:spPr>
          <a:xfrm>
            <a:off x="0" y="0"/>
            <a:ext cx="1120481" cy="64928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660A3E-388D-4D4E-8651-7498A4D2BF82}"/>
              </a:ext>
            </a:extLst>
          </p:cNvPr>
          <p:cNvSpPr txBox="1"/>
          <p:nvPr userDrawn="1"/>
        </p:nvSpPr>
        <p:spPr>
          <a:xfrm rot="16200000">
            <a:off x="-2772348" y="3326200"/>
            <a:ext cx="663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Dartmouth Yacht Club</a:t>
            </a:r>
          </a:p>
        </p:txBody>
      </p:sp>
      <p:pic>
        <p:nvPicPr>
          <p:cNvPr id="31" name="Picture 30" descr="A picture containing text, accessory, flag&#10;&#10;Description automatically generated">
            <a:extLst>
              <a:ext uri="{FF2B5EF4-FFF2-40B4-BE49-F238E27FC236}">
                <a16:creationId xmlns:a16="http://schemas.microsoft.com/office/drawing/2014/main" id="{63F5DD5C-8AEB-4CA6-9F9C-C547BD14A87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50" y="161601"/>
            <a:ext cx="867889" cy="73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7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haroni" panose="02010803020104030203" pitchFamily="2" charset="-79"/>
          <a:ea typeface="+mj-ea"/>
          <a:cs typeface="Aharoni" panose="02010803020104030203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ebcollect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4998-1942-4DDE-ABA2-990EDAB6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join our distribution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D5564-8251-44AB-9E7F-A4AA99607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 join the </a:t>
            </a:r>
            <a:r>
              <a:rPr lang="en-GB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Paddlesports</a:t>
            </a:r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Sea Kayaking or Paddleboarding lists, go to </a:t>
            </a:r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  <a:hlinkClick r:id="rId2"/>
              </a:rPr>
              <a:t>https://webcollect.org.uk/</a:t>
            </a:r>
            <a:endParaRPr lang="en-GB" sz="20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GB" sz="2000" dirty="0">
                <a:solidFill>
                  <a:srgbClr val="333333"/>
                </a:solidFill>
                <a:latin typeface="Arial" panose="020B0604020202020204" pitchFamily="34" charset="0"/>
              </a:rPr>
              <a:t>C</a:t>
            </a:r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lick on “Sign in or Sign up!” to create or access your DYC account</a:t>
            </a:r>
          </a:p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On the “My home” page, you will see “Dartmouth Yacht Club” listed under “My organisations” on the left</a:t>
            </a:r>
          </a:p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In the bottom right-hand corner of this box, click on </a:t>
            </a:r>
            <a:r>
              <a:rPr lang="en-GB" sz="200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MyDARTMOUTHYC</a:t>
            </a:r>
            <a:endParaRPr lang="en-GB" sz="20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This takes you to the “My Dartmouth Yacht Club” page.  Lower down on the left-hand side of this page, you will see “Public lists”</a:t>
            </a:r>
          </a:p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“View all”. </a:t>
            </a:r>
            <a:r>
              <a:rPr lang="en-GB" sz="2000" dirty="0">
                <a:solidFill>
                  <a:srgbClr val="333333"/>
                </a:solidFill>
                <a:latin typeface="Arial" panose="020B0604020202020204" pitchFamily="34" charset="0"/>
              </a:rPr>
              <a:t>Y</a:t>
            </a:r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ou will see the lists available for you to join</a:t>
            </a:r>
          </a:p>
          <a:p>
            <a:r>
              <a:rPr lang="en-GB" sz="200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“Details” and then “Join this </a:t>
            </a:r>
            <a:r>
              <a:rPr lang="en-GB" sz="2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list”</a:t>
            </a:r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4774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139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How to join our distribution lists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Thorpe</dc:creator>
  <cp:lastModifiedBy>Tim Vaughan</cp:lastModifiedBy>
  <cp:revision>4</cp:revision>
  <dcterms:created xsi:type="dcterms:W3CDTF">2022-02-01T14:08:24Z</dcterms:created>
  <dcterms:modified xsi:type="dcterms:W3CDTF">2024-01-29T22:28:27Z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4da867-5252-4bd3-9b0f-9d4dd1d5e926_Enabled">
    <vt:lpwstr>true</vt:lpwstr>
  </property>
  <property fmtid="{D5CDD505-2E9C-101B-9397-08002B2CF9AE}" pid="3" name="MSIP_Label_9e4da867-5252-4bd3-9b0f-9d4dd1d5e926_SetDate">
    <vt:lpwstr>2022-02-01T14:08:24Z</vt:lpwstr>
  </property>
  <property fmtid="{D5CDD505-2E9C-101B-9397-08002B2CF9AE}" pid="4" name="MSIP_Label_9e4da867-5252-4bd3-9b0f-9d4dd1d5e926_Method">
    <vt:lpwstr>Standard</vt:lpwstr>
  </property>
  <property fmtid="{D5CDD505-2E9C-101B-9397-08002B2CF9AE}" pid="5" name="MSIP_Label_9e4da867-5252-4bd3-9b0f-9d4dd1d5e926_Name">
    <vt:lpwstr>9e4da867-5252-4bd3-9b0f-9d4dd1d5e926</vt:lpwstr>
  </property>
  <property fmtid="{D5CDD505-2E9C-101B-9397-08002B2CF9AE}" pid="6" name="MSIP_Label_9e4da867-5252-4bd3-9b0f-9d4dd1d5e926_SiteId">
    <vt:lpwstr>9c113a9f-0a1f-40d6-99d0-7c1e42ba1b60</vt:lpwstr>
  </property>
  <property fmtid="{D5CDD505-2E9C-101B-9397-08002B2CF9AE}" pid="7" name="MSIP_Label_9e4da867-5252-4bd3-9b0f-9d4dd1d5e926_ActionId">
    <vt:lpwstr>8a6e459c-6027-43a1-a25b-26cdead34354</vt:lpwstr>
  </property>
  <property fmtid="{D5CDD505-2E9C-101B-9397-08002B2CF9AE}" pid="8" name="MSIP_Label_9e4da867-5252-4bd3-9b0f-9d4dd1d5e926_ContentBits">
    <vt:lpwstr>0</vt:lpwstr>
  </property>
</Properties>
</file>